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669" r:id="rId5"/>
    <p:sldMasterId id="2147483667" r:id="rId6"/>
    <p:sldMasterId id="2147483664" r:id="rId7"/>
  </p:sldMasterIdLst>
  <p:sldIdLst>
    <p:sldId id="258" r:id="rId8"/>
    <p:sldId id="259" r:id="rId9"/>
    <p:sldId id="263" r:id="rId10"/>
    <p:sldId id="264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E9629C-25D6-4BC0-88D5-636A01E9D96C}" v="5" dt="2025-10-31T13:42:56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18"/>
    <p:restoredTop sz="94694"/>
  </p:normalViewPr>
  <p:slideViewPr>
    <p:cSldViewPr snapToGrid="0" snapToObjects="1">
      <p:cViewPr varScale="1">
        <p:scale>
          <a:sx n="59" d="100"/>
          <a:sy n="59" d="100"/>
        </p:scale>
        <p:origin x="16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rothers - Safeguarding and EDI Senior Officer" userId="b449af4c-ea58-48af-bcf5-40dc06d64657" providerId="ADAL" clId="{83E9629C-25D6-4BC0-88D5-636A01E9D96C}"/>
    <pc:docChg chg="custSel delSld modSld">
      <pc:chgData name="Gemma Brothers - Safeguarding and EDI Senior Officer" userId="b449af4c-ea58-48af-bcf5-40dc06d64657" providerId="ADAL" clId="{83E9629C-25D6-4BC0-88D5-636A01E9D96C}" dt="2025-10-31T13:42:56.740" v="209" actId="478"/>
      <pc:docMkLst>
        <pc:docMk/>
      </pc:docMkLst>
      <pc:sldChg chg="delSp modSp mod delAnim">
        <pc:chgData name="Gemma Brothers - Safeguarding and EDI Senior Officer" userId="b449af4c-ea58-48af-bcf5-40dc06d64657" providerId="ADAL" clId="{83E9629C-25D6-4BC0-88D5-636A01E9D96C}" dt="2025-10-31T13:42:40.377" v="205" actId="478"/>
        <pc:sldMkLst>
          <pc:docMk/>
          <pc:sldMk cId="2521875592" sldId="258"/>
        </pc:sldMkLst>
        <pc:spChg chg="mod">
          <ac:chgData name="Gemma Brothers - Safeguarding and EDI Senior Officer" userId="b449af4c-ea58-48af-bcf5-40dc06d64657" providerId="ADAL" clId="{83E9629C-25D6-4BC0-88D5-636A01E9D96C}" dt="2025-10-31T13:37:21.750" v="144" actId="2711"/>
          <ac:spMkLst>
            <pc:docMk/>
            <pc:sldMk cId="2521875592" sldId="258"/>
            <ac:spMk id="2" creationId="{231767C6-DCCA-E54B-BB5B-73277F16E25C}"/>
          </ac:spMkLst>
        </pc:spChg>
        <pc:picChg chg="del">
          <ac:chgData name="Gemma Brothers - Safeguarding and EDI Senior Officer" userId="b449af4c-ea58-48af-bcf5-40dc06d64657" providerId="ADAL" clId="{83E9629C-25D6-4BC0-88D5-636A01E9D96C}" dt="2025-10-31T13:42:40.377" v="205" actId="478"/>
          <ac:picMkLst>
            <pc:docMk/>
            <pc:sldMk cId="2521875592" sldId="258"/>
            <ac:picMk id="6" creationId="{BED596F2-0D26-4384-B888-4048C2B64486}"/>
          </ac:picMkLst>
        </pc:picChg>
      </pc:sldChg>
      <pc:sldChg chg="delSp modSp mod delAnim">
        <pc:chgData name="Gemma Brothers - Safeguarding and EDI Senior Officer" userId="b449af4c-ea58-48af-bcf5-40dc06d64657" providerId="ADAL" clId="{83E9629C-25D6-4BC0-88D5-636A01E9D96C}" dt="2025-10-31T13:42:13.936" v="203" actId="478"/>
        <pc:sldMkLst>
          <pc:docMk/>
          <pc:sldMk cId="839101118" sldId="259"/>
        </pc:sldMkLst>
        <pc:spChg chg="mod">
          <ac:chgData name="Gemma Brothers - Safeguarding and EDI Senior Officer" userId="b449af4c-ea58-48af-bcf5-40dc06d64657" providerId="ADAL" clId="{83E9629C-25D6-4BC0-88D5-636A01E9D96C}" dt="2025-10-31T13:42:04.456" v="201" actId="122"/>
          <ac:spMkLst>
            <pc:docMk/>
            <pc:sldMk cId="839101118" sldId="259"/>
            <ac:spMk id="2" creationId="{67E6A9F0-D37A-6742-BCC2-E0B07CBFF1B9}"/>
          </ac:spMkLst>
        </pc:spChg>
        <pc:spChg chg="mod">
          <ac:chgData name="Gemma Brothers - Safeguarding and EDI Senior Officer" userId="b449af4c-ea58-48af-bcf5-40dc06d64657" providerId="ADAL" clId="{83E9629C-25D6-4BC0-88D5-636A01E9D96C}" dt="2025-10-31T13:42:01.381" v="200" actId="120"/>
          <ac:spMkLst>
            <pc:docMk/>
            <pc:sldMk cId="839101118" sldId="259"/>
            <ac:spMk id="3" creationId="{DA534334-430D-DA42-B646-880AF9FF9355}"/>
          </ac:spMkLst>
        </pc:spChg>
        <pc:picChg chg="del mod">
          <ac:chgData name="Gemma Brothers - Safeguarding and EDI Senior Officer" userId="b449af4c-ea58-48af-bcf5-40dc06d64657" providerId="ADAL" clId="{83E9629C-25D6-4BC0-88D5-636A01E9D96C}" dt="2025-10-31T13:42:13.936" v="203" actId="478"/>
          <ac:picMkLst>
            <pc:docMk/>
            <pc:sldMk cId="839101118" sldId="259"/>
            <ac:picMk id="4" creationId="{47CBC944-8BE3-4E7E-BCA8-F758F9B187ED}"/>
          </ac:picMkLst>
        </pc:picChg>
        <pc:picChg chg="del">
          <ac:chgData name="Gemma Brothers - Safeguarding and EDI Senior Officer" userId="b449af4c-ea58-48af-bcf5-40dc06d64657" providerId="ADAL" clId="{83E9629C-25D6-4BC0-88D5-636A01E9D96C}" dt="2025-10-31T13:36:58.966" v="143" actId="478"/>
          <ac:picMkLst>
            <pc:docMk/>
            <pc:sldMk cId="839101118" sldId="259"/>
            <ac:picMk id="8" creationId="{C5D6E4C0-B8E3-46F9-B41C-9CCA9D31B1FD}"/>
          </ac:picMkLst>
        </pc:picChg>
      </pc:sldChg>
      <pc:sldChg chg="delSp modSp mod delAnim">
        <pc:chgData name="Gemma Brothers - Safeguarding and EDI Senior Officer" userId="b449af4c-ea58-48af-bcf5-40dc06d64657" providerId="ADAL" clId="{83E9629C-25D6-4BC0-88D5-636A01E9D96C}" dt="2025-10-31T13:42:47.565" v="206" actId="478"/>
        <pc:sldMkLst>
          <pc:docMk/>
          <pc:sldMk cId="2100401107" sldId="263"/>
        </pc:sldMkLst>
        <pc:spChg chg="mod">
          <ac:chgData name="Gemma Brothers - Safeguarding and EDI Senior Officer" userId="b449af4c-ea58-48af-bcf5-40dc06d64657" providerId="ADAL" clId="{83E9629C-25D6-4BC0-88D5-636A01E9D96C}" dt="2025-10-31T13:41:55.501" v="198" actId="122"/>
          <ac:spMkLst>
            <pc:docMk/>
            <pc:sldMk cId="2100401107" sldId="263"/>
            <ac:spMk id="9" creationId="{FF82B04D-F219-4BCB-B904-463203F134E1}"/>
          </ac:spMkLst>
        </pc:spChg>
        <pc:spChg chg="mod">
          <ac:chgData name="Gemma Brothers - Safeguarding and EDI Senior Officer" userId="b449af4c-ea58-48af-bcf5-40dc06d64657" providerId="ADAL" clId="{83E9629C-25D6-4BC0-88D5-636A01E9D96C}" dt="2025-10-31T13:41:01.589" v="191" actId="1076"/>
          <ac:spMkLst>
            <pc:docMk/>
            <pc:sldMk cId="2100401107" sldId="263"/>
            <ac:spMk id="10" creationId="{29ACE313-50C5-4D00-B0D8-55CB26A881B7}"/>
          </ac:spMkLst>
        </pc:spChg>
        <pc:picChg chg="del">
          <ac:chgData name="Gemma Brothers - Safeguarding and EDI Senior Officer" userId="b449af4c-ea58-48af-bcf5-40dc06d64657" providerId="ADAL" clId="{83E9629C-25D6-4BC0-88D5-636A01E9D96C}" dt="2025-10-31T13:42:47.565" v="206" actId="478"/>
          <ac:picMkLst>
            <pc:docMk/>
            <pc:sldMk cId="2100401107" sldId="263"/>
            <ac:picMk id="5" creationId="{84389552-B238-4DC7-9A7B-E484ADE46283}"/>
          </ac:picMkLst>
        </pc:picChg>
      </pc:sldChg>
      <pc:sldChg chg="delSp modSp mod delAnim">
        <pc:chgData name="Gemma Brothers - Safeguarding and EDI Senior Officer" userId="b449af4c-ea58-48af-bcf5-40dc06d64657" providerId="ADAL" clId="{83E9629C-25D6-4BC0-88D5-636A01E9D96C}" dt="2025-10-31T13:42:50.651" v="207" actId="478"/>
        <pc:sldMkLst>
          <pc:docMk/>
          <pc:sldMk cId="3194139974" sldId="264"/>
        </pc:sldMkLst>
        <pc:spChg chg="mod">
          <ac:chgData name="Gemma Brothers - Safeguarding and EDI Senior Officer" userId="b449af4c-ea58-48af-bcf5-40dc06d64657" providerId="ADAL" clId="{83E9629C-25D6-4BC0-88D5-636A01E9D96C}" dt="2025-10-31T13:42:22.035" v="204" actId="122"/>
          <ac:spMkLst>
            <pc:docMk/>
            <pc:sldMk cId="3194139974" sldId="264"/>
            <ac:spMk id="9" creationId="{FF82B04D-F219-4BCB-B904-463203F134E1}"/>
          </ac:spMkLst>
        </pc:spChg>
        <pc:spChg chg="mod">
          <ac:chgData name="Gemma Brothers - Safeguarding and EDI Senior Officer" userId="b449af4c-ea58-48af-bcf5-40dc06d64657" providerId="ADAL" clId="{83E9629C-25D6-4BC0-88D5-636A01E9D96C}" dt="2025-10-31T13:41:10.444" v="193" actId="1076"/>
          <ac:spMkLst>
            <pc:docMk/>
            <pc:sldMk cId="3194139974" sldId="264"/>
            <ac:spMk id="10" creationId="{29ACE313-50C5-4D00-B0D8-55CB26A881B7}"/>
          </ac:spMkLst>
        </pc:spChg>
        <pc:picChg chg="del">
          <ac:chgData name="Gemma Brothers - Safeguarding and EDI Senior Officer" userId="b449af4c-ea58-48af-bcf5-40dc06d64657" providerId="ADAL" clId="{83E9629C-25D6-4BC0-88D5-636A01E9D96C}" dt="2025-10-31T13:42:50.651" v="207" actId="478"/>
          <ac:picMkLst>
            <pc:docMk/>
            <pc:sldMk cId="3194139974" sldId="264"/>
            <ac:picMk id="5" creationId="{779B5032-F933-4B3E-9322-E3A6A5C8C61D}"/>
          </ac:picMkLst>
        </pc:picChg>
      </pc:sldChg>
      <pc:sldChg chg="del">
        <pc:chgData name="Gemma Brothers - Safeguarding and EDI Senior Officer" userId="b449af4c-ea58-48af-bcf5-40dc06d64657" providerId="ADAL" clId="{83E9629C-25D6-4BC0-88D5-636A01E9D96C}" dt="2025-10-31T13:37:54.688" v="148" actId="47"/>
        <pc:sldMkLst>
          <pc:docMk/>
          <pc:sldMk cId="3508902995" sldId="265"/>
        </pc:sldMkLst>
      </pc:sldChg>
      <pc:sldChg chg="delSp modSp mod delAnim">
        <pc:chgData name="Gemma Brothers - Safeguarding and EDI Senior Officer" userId="b449af4c-ea58-48af-bcf5-40dc06d64657" providerId="ADAL" clId="{83E9629C-25D6-4BC0-88D5-636A01E9D96C}" dt="2025-10-31T13:42:53.249" v="208" actId="478"/>
        <pc:sldMkLst>
          <pc:docMk/>
          <pc:sldMk cId="3797235738" sldId="266"/>
        </pc:sldMkLst>
        <pc:spChg chg="mod">
          <ac:chgData name="Gemma Brothers - Safeguarding and EDI Senior Officer" userId="b449af4c-ea58-48af-bcf5-40dc06d64657" providerId="ADAL" clId="{83E9629C-25D6-4BC0-88D5-636A01E9D96C}" dt="2025-10-31T13:41:45.327" v="196" actId="2711"/>
          <ac:spMkLst>
            <pc:docMk/>
            <pc:sldMk cId="3797235738" sldId="266"/>
            <ac:spMk id="2" creationId="{67E6A9F0-D37A-6742-BCC2-E0B07CBFF1B9}"/>
          </ac:spMkLst>
        </pc:spChg>
        <pc:spChg chg="mod">
          <ac:chgData name="Gemma Brothers - Safeguarding and EDI Senior Officer" userId="b449af4c-ea58-48af-bcf5-40dc06d64657" providerId="ADAL" clId="{83E9629C-25D6-4BC0-88D5-636A01E9D96C}" dt="2025-10-31T13:41:47.284" v="197" actId="120"/>
          <ac:spMkLst>
            <pc:docMk/>
            <pc:sldMk cId="3797235738" sldId="266"/>
            <ac:spMk id="3" creationId="{B2C5456A-9547-4051-AC31-107F1BD93676}"/>
          </ac:spMkLst>
        </pc:spChg>
        <pc:picChg chg="del">
          <ac:chgData name="Gemma Brothers - Safeguarding and EDI Senior Officer" userId="b449af4c-ea58-48af-bcf5-40dc06d64657" providerId="ADAL" clId="{83E9629C-25D6-4BC0-88D5-636A01E9D96C}" dt="2025-10-31T13:42:53.249" v="208" actId="478"/>
          <ac:picMkLst>
            <pc:docMk/>
            <pc:sldMk cId="3797235738" sldId="266"/>
            <ac:picMk id="4" creationId="{5442B3FB-1469-4EFB-9D78-B79A8B025BAD}"/>
          </ac:picMkLst>
        </pc:picChg>
      </pc:sldChg>
      <pc:sldChg chg="delSp modSp mod delAnim">
        <pc:chgData name="Gemma Brothers - Safeguarding and EDI Senior Officer" userId="b449af4c-ea58-48af-bcf5-40dc06d64657" providerId="ADAL" clId="{83E9629C-25D6-4BC0-88D5-636A01E9D96C}" dt="2025-10-31T13:42:56.740" v="209" actId="478"/>
        <pc:sldMkLst>
          <pc:docMk/>
          <pc:sldMk cId="2415930092" sldId="267"/>
        </pc:sldMkLst>
        <pc:spChg chg="mod">
          <ac:chgData name="Gemma Brothers - Safeguarding and EDI Senior Officer" userId="b449af4c-ea58-48af-bcf5-40dc06d64657" providerId="ADAL" clId="{83E9629C-25D6-4BC0-88D5-636A01E9D96C}" dt="2025-10-31T13:38:42.661" v="180" actId="255"/>
          <ac:spMkLst>
            <pc:docMk/>
            <pc:sldMk cId="2415930092" sldId="267"/>
            <ac:spMk id="2" creationId="{67E6A9F0-D37A-6742-BCC2-E0B07CBFF1B9}"/>
          </ac:spMkLst>
        </pc:spChg>
        <pc:picChg chg="del">
          <ac:chgData name="Gemma Brothers - Safeguarding and EDI Senior Officer" userId="b449af4c-ea58-48af-bcf5-40dc06d64657" providerId="ADAL" clId="{83E9629C-25D6-4BC0-88D5-636A01E9D96C}" dt="2025-10-31T13:42:56.740" v="209" actId="478"/>
          <ac:picMkLst>
            <pc:docMk/>
            <pc:sldMk cId="2415930092" sldId="267"/>
            <ac:picMk id="3" creationId="{92EC4A1C-5E14-43E6-A533-4D1C8FB7E1A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0" y="2303463"/>
            <a:ext cx="7772400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69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0" y="2046012"/>
            <a:ext cx="7772400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9AF1ECD-0771-CD4A-BBD1-95A10852EF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1524" t="-6634" r="4095" b="12667"/>
          <a:stretch/>
        </p:blipFill>
        <p:spPr>
          <a:xfrm>
            <a:off x="0" y="2149387"/>
            <a:ext cx="9144000" cy="4708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44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Triang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1040" y="2534283"/>
            <a:ext cx="7772400" cy="2387600"/>
          </a:xfrm>
          <a:prstGeom prst="rect">
            <a:avLst/>
          </a:prstGeom>
        </p:spPr>
        <p:txBody>
          <a:bodyPr anchor="t" anchorCtr="0"/>
          <a:lstStyle>
            <a:lvl1pPr algn="l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030964-4C83-7145-9180-61E60895DC7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39338" y="0"/>
            <a:ext cx="3604662" cy="25224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CB102D9-598F-F342-BA1E-7BE92637A0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5182908"/>
            <a:ext cx="4811697" cy="167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03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4D8A1-FFA1-4B4A-809E-E40852FF5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29" y="542679"/>
            <a:ext cx="8169121" cy="9665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86018-FB02-8340-B96F-FEAA973E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29" y="1825625"/>
            <a:ext cx="8169121" cy="42023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1700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4D8A1-FFA1-4B4A-809E-E40852FF5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29" y="542679"/>
            <a:ext cx="8169121" cy="9665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86018-FB02-8340-B96F-FEAA973E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29" y="1825625"/>
            <a:ext cx="8169121" cy="42023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8493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Triang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4D8A1-FFA1-4B4A-809E-E40852FF5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29" y="542679"/>
            <a:ext cx="8169121" cy="9665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86018-FB02-8340-B96F-FEAA973E3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229" y="1825625"/>
            <a:ext cx="8169121" cy="42023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1250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AEB75FD-8238-4E45-9240-66C9AB81AF7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-1" y="-1"/>
            <a:ext cx="1580225" cy="15802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8E47CE1-DB43-6C40-883B-FF1C5EC2B484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6941876" y="6064190"/>
            <a:ext cx="1890889" cy="51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03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C5F025E-F9CC-A643-98FD-82452F4B0F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369207" y="6187737"/>
            <a:ext cx="1499066" cy="404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78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C5F025E-F9CC-A643-98FD-82452F4B0F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369207" y="6187737"/>
            <a:ext cx="1499066" cy="4047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EFB75C4-74DE-AB43-85C2-CA13FC2A2C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-1" y="5860935"/>
            <a:ext cx="3675355" cy="101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81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C5F025E-F9CC-A643-98FD-82452F4B0F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369207" y="6187737"/>
            <a:ext cx="1499066" cy="40474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34C68E9-E95C-5C45-A43D-6F82DBD93F1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-8878" y="6196615"/>
            <a:ext cx="1925329" cy="67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013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767C6-DCCA-E54B-BB5B-73277F16E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56295"/>
            <a:ext cx="7772400" cy="2387600"/>
          </a:xfrm>
        </p:spPr>
        <p:txBody>
          <a:bodyPr/>
          <a:lstStyle/>
          <a:p>
            <a:r>
              <a:rPr lang="en-GB" sz="8000" b="0" dirty="0">
                <a:latin typeface="Lexend" pitchFamily="2" charset="0"/>
              </a:rPr>
              <a:t>Safeguarding and Prevent</a:t>
            </a:r>
            <a:endParaRPr lang="en-US" sz="8000" dirty="0">
              <a:latin typeface="Lexen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875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99"/>
    </mc:Choice>
    <mc:Fallback xmlns="">
      <p:transition spd="slow" advTm="829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A9F0-D37A-6742-BCC2-E0B07CBF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229" y="346799"/>
            <a:ext cx="8169121" cy="966525"/>
          </a:xfrm>
        </p:spPr>
        <p:txBody>
          <a:bodyPr/>
          <a:lstStyle/>
          <a:p>
            <a:pPr algn="ctr"/>
            <a:r>
              <a:rPr lang="en-US" dirty="0">
                <a:latin typeface="Lexend" pitchFamily="2" charset="0"/>
              </a:rPr>
              <a:t>What is Safeguarding?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34334-430D-DA42-B646-880AF9FF93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439" y="1284295"/>
            <a:ext cx="8169121" cy="4248045"/>
          </a:xfrm>
        </p:spPr>
        <p:txBody>
          <a:bodyPr/>
          <a:lstStyle/>
          <a:p>
            <a:r>
              <a:rPr lang="en-GB" sz="2800" dirty="0">
                <a:latin typeface="Lexend" pitchFamily="2" charset="0"/>
              </a:rPr>
              <a:t>Protecting people who are </a:t>
            </a:r>
            <a:r>
              <a:rPr lang="en-GB" sz="2800" b="1" dirty="0">
                <a:latin typeface="Lexend" pitchFamily="2" charset="0"/>
              </a:rPr>
              <a:t>vulnerable</a:t>
            </a:r>
            <a:r>
              <a:rPr lang="en-GB" sz="2800" dirty="0">
                <a:latin typeface="Lexend" pitchFamily="2" charset="0"/>
              </a:rPr>
              <a:t> by reporting our concerns about abuse.</a:t>
            </a:r>
          </a:p>
          <a:p>
            <a:r>
              <a:rPr lang="en-GB" sz="2800" dirty="0">
                <a:latin typeface="Lexend" pitchFamily="2" charset="0"/>
              </a:rPr>
              <a:t>Abuse could include: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Physical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Emotional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Financial 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Sexual abuse 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Neglect</a:t>
            </a:r>
          </a:p>
          <a:p>
            <a:pPr marL="1028700" lvl="1" indent="-342900"/>
            <a:r>
              <a:rPr lang="en-GB" sz="2800" dirty="0">
                <a:latin typeface="Lexend" pitchFamily="2" charset="0"/>
              </a:rPr>
              <a:t>Bullying, including cyber bullying</a:t>
            </a:r>
          </a:p>
          <a:p>
            <a:pPr marL="1028700" lvl="1" indent="-342900"/>
            <a:endParaRPr lang="en-GB" sz="2400" dirty="0">
              <a:latin typeface="Lexend" pitchFamily="2" charset="0"/>
            </a:endParaRPr>
          </a:p>
          <a:p>
            <a:pPr lvl="1" indent="0">
              <a:buNone/>
            </a:pPr>
            <a:r>
              <a:rPr lang="en-GB" sz="2800" dirty="0">
                <a:latin typeface="Lexend" pitchFamily="2" charset="0"/>
              </a:rPr>
              <a:t>There are many more types of abuse.</a:t>
            </a:r>
          </a:p>
        </p:txBody>
      </p:sp>
    </p:spTree>
    <p:extLst>
      <p:ext uri="{BB962C8B-B14F-4D97-AF65-F5344CB8AC3E}">
        <p14:creationId xmlns:p14="http://schemas.microsoft.com/office/powerpoint/2010/main" val="83910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361"/>
    </mc:Choice>
    <mc:Fallback xmlns="">
      <p:transition spd="slow" advTm="2836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F82B04D-F219-4BCB-B904-463203F134E1}"/>
              </a:ext>
            </a:extLst>
          </p:cNvPr>
          <p:cNvSpPr txBox="1">
            <a:spLocks/>
          </p:cNvSpPr>
          <p:nvPr/>
        </p:nvSpPr>
        <p:spPr>
          <a:xfrm>
            <a:off x="487439" y="302125"/>
            <a:ext cx="8169121" cy="9665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Lexend" pitchFamily="2" charset="0"/>
              </a:rPr>
              <a:t>What is Radicalisation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9ACE313-50C5-4D00-B0D8-55CB26A88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579" y="1060866"/>
            <a:ext cx="8169121" cy="39147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This is when people are drawn into </a:t>
            </a:r>
            <a:r>
              <a:rPr lang="en-GB" sz="2800" b="1" dirty="0">
                <a:latin typeface="Lexend" pitchFamily="2" charset="0"/>
              </a:rPr>
              <a:t>extremism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An individual or group has beliefs that can lead to terrorism or extreme violence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Extremist, racial or religious groups may use hate or violence to control and influence people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F6819FE-39C4-4839-B58B-E6ED6E2C7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9183" y="5470963"/>
            <a:ext cx="3165629" cy="1253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40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378"/>
    </mc:Choice>
    <mc:Fallback xmlns="">
      <p:transition spd="slow" advTm="3237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F82B04D-F219-4BCB-B904-463203F134E1}"/>
              </a:ext>
            </a:extLst>
          </p:cNvPr>
          <p:cNvSpPr txBox="1">
            <a:spLocks/>
          </p:cNvSpPr>
          <p:nvPr/>
        </p:nvSpPr>
        <p:spPr>
          <a:xfrm>
            <a:off x="487439" y="348699"/>
            <a:ext cx="8169121" cy="9665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>
                <a:latin typeface="Lexend" pitchFamily="2" charset="0"/>
              </a:rPr>
              <a:t>What is Prevent?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9ACE313-50C5-4D00-B0D8-55CB26A881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573" y="1509507"/>
            <a:ext cx="8169121" cy="38389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Professionals working together to give people advice and support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It covers all forms of terrorism including far right extremism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>
                <a:latin typeface="Lexend" pitchFamily="2" charset="0"/>
              </a:rPr>
              <a:t>ACL has a legal duty to support with preventing people from being drawn into terrorism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16169BC-743A-4A38-BC3F-786E192AB1D2}"/>
              </a:ext>
            </a:extLst>
          </p:cNvPr>
          <p:cNvSpPr txBox="1">
            <a:spLocks/>
          </p:cNvSpPr>
          <p:nvPr/>
        </p:nvSpPr>
        <p:spPr>
          <a:xfrm>
            <a:off x="487439" y="4143486"/>
            <a:ext cx="8169121" cy="9665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30B536-A584-44FC-844C-4F9811BBBE01}"/>
              </a:ext>
            </a:extLst>
          </p:cNvPr>
          <p:cNvSpPr txBox="1">
            <a:spLocks/>
          </p:cNvSpPr>
          <p:nvPr/>
        </p:nvSpPr>
        <p:spPr>
          <a:xfrm>
            <a:off x="472006" y="4987700"/>
            <a:ext cx="8169121" cy="9665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413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452"/>
    </mc:Choice>
    <mc:Fallback xmlns="">
      <p:transition spd="slow" advTm="44452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A9F0-D37A-6742-BCC2-E0B07CBF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832" y="316073"/>
            <a:ext cx="6798365" cy="1421515"/>
          </a:xfrm>
        </p:spPr>
        <p:txBody>
          <a:bodyPr/>
          <a:lstStyle/>
          <a:p>
            <a:pPr algn="ctr"/>
            <a:r>
              <a:rPr lang="en-GB" dirty="0">
                <a:latin typeface="Lexend" pitchFamily="2" charset="0"/>
              </a:rPr>
              <a:t>Contact information</a:t>
            </a:r>
            <a:endParaRPr lang="en-US" dirty="0">
              <a:latin typeface="Lexend" pitchFamily="2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C5456A-9547-4051-AC31-107F1BD93676}"/>
              </a:ext>
            </a:extLst>
          </p:cNvPr>
          <p:cNvSpPr/>
          <p:nvPr/>
        </p:nvSpPr>
        <p:spPr>
          <a:xfrm>
            <a:off x="1419911" y="1737588"/>
            <a:ext cx="6200257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Lexend" pitchFamily="2" charset="0"/>
              </a:rPr>
              <a:t>Safeguarding Team Number</a:t>
            </a:r>
          </a:p>
          <a:p>
            <a:r>
              <a:rPr lang="en-GB" sz="2800" dirty="0">
                <a:latin typeface="Lexend" pitchFamily="2" charset="0"/>
              </a:rPr>
              <a:t>07788301629</a:t>
            </a:r>
          </a:p>
          <a:p>
            <a:endParaRPr lang="en-GB" sz="2800" b="1" dirty="0">
              <a:latin typeface="Lexend" pitchFamily="2" charset="0"/>
            </a:endParaRPr>
          </a:p>
          <a:p>
            <a:r>
              <a:rPr lang="en-GB" sz="2800" b="1" dirty="0">
                <a:latin typeface="Lexend" pitchFamily="2" charset="0"/>
              </a:rPr>
              <a:t>Designated Safeguarding Lead:</a:t>
            </a:r>
          </a:p>
          <a:p>
            <a:r>
              <a:rPr lang="en-GB" sz="2800" dirty="0">
                <a:latin typeface="Lexend" pitchFamily="2" charset="0"/>
              </a:rPr>
              <a:t>Teresa Ablewhite 07789 188 760</a:t>
            </a:r>
          </a:p>
          <a:p>
            <a:endParaRPr lang="en-GB" sz="2800" b="1" dirty="0">
              <a:latin typeface="Lexend" pitchFamily="2" charset="0"/>
            </a:endParaRPr>
          </a:p>
          <a:p>
            <a:r>
              <a:rPr lang="en-GB" sz="2800" b="1" dirty="0">
                <a:latin typeface="Lexend" pitchFamily="2" charset="0"/>
              </a:rPr>
              <a:t>Safeguarding Senior Officer:</a:t>
            </a:r>
          </a:p>
          <a:p>
            <a:r>
              <a:rPr lang="en-GB" sz="2800" dirty="0">
                <a:latin typeface="Lexend" pitchFamily="2" charset="0"/>
              </a:rPr>
              <a:t>Gemma Brothers 07887059861</a:t>
            </a:r>
          </a:p>
          <a:p>
            <a:endParaRPr lang="en-GB" sz="2400" dirty="0">
              <a:latin typeface="MetaNormalLF-Roman"/>
            </a:endParaRPr>
          </a:p>
          <a:p>
            <a:endParaRPr lang="en-GB" sz="2400" dirty="0">
              <a:latin typeface="MetaNormalLF-Roman"/>
            </a:endParaRPr>
          </a:p>
          <a:p>
            <a:endParaRPr lang="en-GB" sz="2400" dirty="0">
              <a:latin typeface="MetaNormalLF-Roman"/>
            </a:endParaRPr>
          </a:p>
          <a:p>
            <a:endParaRPr lang="fi-FI" sz="2400" dirty="0">
              <a:latin typeface="MetaNormalLF-Roman"/>
            </a:endParaRPr>
          </a:p>
          <a:p>
            <a:endParaRPr lang="en-GB" sz="2400" b="1" dirty="0">
              <a:latin typeface="MetaNormalLF-Roman"/>
            </a:endParaRPr>
          </a:p>
        </p:txBody>
      </p:sp>
    </p:spTree>
    <p:extLst>
      <p:ext uri="{BB962C8B-B14F-4D97-AF65-F5344CB8AC3E}">
        <p14:creationId xmlns:p14="http://schemas.microsoft.com/office/powerpoint/2010/main" val="379723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67"/>
    </mc:Choice>
    <mc:Fallback xmlns="">
      <p:transition spd="slow" advTm="516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6A9F0-D37A-6742-BCC2-E0B07CBFF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817" y="1443209"/>
            <a:ext cx="6798365" cy="1211855"/>
          </a:xfrm>
        </p:spPr>
        <p:txBody>
          <a:bodyPr/>
          <a:lstStyle/>
          <a:p>
            <a:pPr algn="ctr"/>
            <a:r>
              <a:rPr lang="en-US" sz="8000" dirty="0">
                <a:latin typeface="Lexend" pitchFamily="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41593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85"/>
    </mc:Choice>
    <mc:Fallback xmlns="">
      <p:transition spd="slow" advTm="4285"/>
    </mc:Fallback>
  </mc:AlternateContent>
</p:sld>
</file>

<file path=ppt/theme/theme1.xml><?xml version="1.0" encoding="utf-8"?>
<a:theme xmlns:a="http://schemas.openxmlformats.org/drawingml/2006/main" name="Title Slide">
  <a:themeElements>
    <a:clrScheme name="ACL Colour Palette">
      <a:dk1>
        <a:srgbClr val="192E46"/>
      </a:dk1>
      <a:lt1>
        <a:srgbClr val="E30037"/>
      </a:lt1>
      <a:dk2>
        <a:srgbClr val="F28F00"/>
      </a:dk2>
      <a:lt2>
        <a:srgbClr val="E00069"/>
      </a:lt2>
      <a:accent1>
        <a:srgbClr val="007E30"/>
      </a:accent1>
      <a:accent2>
        <a:srgbClr val="65B22E"/>
      </a:accent2>
      <a:accent3>
        <a:srgbClr val="682458"/>
      </a:accent3>
      <a:accent4>
        <a:srgbClr val="934D98"/>
      </a:accent4>
      <a:accent5>
        <a:srgbClr val="00A8D6"/>
      </a:accent5>
      <a:accent6>
        <a:srgbClr val="00A191"/>
      </a:accent6>
      <a:hlink>
        <a:srgbClr val="192E46"/>
      </a:hlink>
      <a:folHlink>
        <a:srgbClr val="192E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CL Inner - Blank">
  <a:themeElements>
    <a:clrScheme name="ACL Colour Palette">
      <a:dk1>
        <a:srgbClr val="192E46"/>
      </a:dk1>
      <a:lt1>
        <a:srgbClr val="E30037"/>
      </a:lt1>
      <a:dk2>
        <a:srgbClr val="F28F00"/>
      </a:dk2>
      <a:lt2>
        <a:srgbClr val="E00069"/>
      </a:lt2>
      <a:accent1>
        <a:srgbClr val="007E30"/>
      </a:accent1>
      <a:accent2>
        <a:srgbClr val="65B22E"/>
      </a:accent2>
      <a:accent3>
        <a:srgbClr val="682458"/>
      </a:accent3>
      <a:accent4>
        <a:srgbClr val="934D98"/>
      </a:accent4>
      <a:accent5>
        <a:srgbClr val="00A8D6"/>
      </a:accent5>
      <a:accent6>
        <a:srgbClr val="00A191"/>
      </a:accent6>
      <a:hlink>
        <a:srgbClr val="192E46"/>
      </a:hlink>
      <a:folHlink>
        <a:srgbClr val="192E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ACL Inner - Lines">
  <a:themeElements>
    <a:clrScheme name="ACL Colour Palette">
      <a:dk1>
        <a:srgbClr val="192E46"/>
      </a:dk1>
      <a:lt1>
        <a:srgbClr val="E30037"/>
      </a:lt1>
      <a:dk2>
        <a:srgbClr val="F28F00"/>
      </a:dk2>
      <a:lt2>
        <a:srgbClr val="E00069"/>
      </a:lt2>
      <a:accent1>
        <a:srgbClr val="007E30"/>
      </a:accent1>
      <a:accent2>
        <a:srgbClr val="65B22E"/>
      </a:accent2>
      <a:accent3>
        <a:srgbClr val="682458"/>
      </a:accent3>
      <a:accent4>
        <a:srgbClr val="934D98"/>
      </a:accent4>
      <a:accent5>
        <a:srgbClr val="00A8D6"/>
      </a:accent5>
      <a:accent6>
        <a:srgbClr val="00A191"/>
      </a:accent6>
      <a:hlink>
        <a:srgbClr val="192E46"/>
      </a:hlink>
      <a:folHlink>
        <a:srgbClr val="192E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ACL Inner - Triangles">
  <a:themeElements>
    <a:clrScheme name="ACL Colour Palette">
      <a:dk1>
        <a:srgbClr val="192E46"/>
      </a:dk1>
      <a:lt1>
        <a:srgbClr val="E30037"/>
      </a:lt1>
      <a:dk2>
        <a:srgbClr val="F28F00"/>
      </a:dk2>
      <a:lt2>
        <a:srgbClr val="E00069"/>
      </a:lt2>
      <a:accent1>
        <a:srgbClr val="007E30"/>
      </a:accent1>
      <a:accent2>
        <a:srgbClr val="65B22E"/>
      </a:accent2>
      <a:accent3>
        <a:srgbClr val="682458"/>
      </a:accent3>
      <a:accent4>
        <a:srgbClr val="934D98"/>
      </a:accent4>
      <a:accent5>
        <a:srgbClr val="00A8D6"/>
      </a:accent5>
      <a:accent6>
        <a:srgbClr val="00A191"/>
      </a:accent6>
      <a:hlink>
        <a:srgbClr val="192E46"/>
      </a:hlink>
      <a:folHlink>
        <a:srgbClr val="192E4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D708D380B2E4686EB9D2D22929574" ma:contentTypeVersion="13" ma:contentTypeDescription="Create a new document." ma:contentTypeScope="" ma:versionID="2491dd828526d86775a1cb72497de8eb">
  <xsd:schema xmlns:xsd="http://www.w3.org/2001/XMLSchema" xmlns:xs="http://www.w3.org/2001/XMLSchema" xmlns:p="http://schemas.microsoft.com/office/2006/metadata/properties" xmlns:ns3="0d630003-58a2-438e-a935-8cf55d22c7fe" xmlns:ns4="ae45bab3-e6d5-4f1e-ab1b-2e410de074dc" targetNamespace="http://schemas.microsoft.com/office/2006/metadata/properties" ma:root="true" ma:fieldsID="50628b5049673253cfeebccc3ab69818" ns3:_="" ns4:_="">
    <xsd:import namespace="0d630003-58a2-438e-a935-8cf55d22c7fe"/>
    <xsd:import namespace="ae45bab3-e6d5-4f1e-ab1b-2e410de074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630003-58a2-438e-a935-8cf55d22c7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5bab3-e6d5-4f1e-ab1b-2e410de074d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C4636C-D404-4FFD-8ECA-26A5D34490C4}">
  <ds:schemaRefs>
    <ds:schemaRef ds:uri="http://schemas.microsoft.com/office/infopath/2007/PartnerControls"/>
    <ds:schemaRef ds:uri="ae45bab3-e6d5-4f1e-ab1b-2e410de074dc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0d630003-58a2-438e-a935-8cf55d22c7fe"/>
    <ds:schemaRef ds:uri="http://purl.org/dc/dcmitype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FC92706-5807-4C34-98BB-C224F062AB6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5A1AB4-FA96-43FA-8A94-C0429D3206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630003-58a2-438e-a935-8cf55d22c7fe"/>
    <ds:schemaRef ds:uri="ae45bab3-e6d5-4f1e-ab1b-2e410de074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493</TotalTime>
  <Words>145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Lexend</vt:lpstr>
      <vt:lpstr>MetaNormalLF-Roman</vt:lpstr>
      <vt:lpstr>Title Slide</vt:lpstr>
      <vt:lpstr>ACL Inner - Blank</vt:lpstr>
      <vt:lpstr>ACL Inner - Lines</vt:lpstr>
      <vt:lpstr>ACL Inner - Triangles</vt:lpstr>
      <vt:lpstr>Safeguarding and Prevent</vt:lpstr>
      <vt:lpstr>What is Safeguarding?</vt:lpstr>
      <vt:lpstr>PowerPoint Presentation</vt:lpstr>
      <vt:lpstr>PowerPoint Presentation</vt:lpstr>
      <vt:lpstr>Contact information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Joanne</dc:creator>
  <cp:lastModifiedBy>Gemma Brothers - Safeguarding and EDI Senior Officer</cp:lastModifiedBy>
  <cp:revision>40</cp:revision>
  <dcterms:created xsi:type="dcterms:W3CDTF">2020-04-15T13:33:20Z</dcterms:created>
  <dcterms:modified xsi:type="dcterms:W3CDTF">2025-10-31T13:42:57Z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d8be9e-c8d9-4b9c-bd40-2c27cc7ea2e6_Enabled">
    <vt:lpwstr>true</vt:lpwstr>
  </property>
  <property fmtid="{D5CDD505-2E9C-101B-9397-08002B2CF9AE}" pid="3" name="MSIP_Label_39d8be9e-c8d9-4b9c-bd40-2c27cc7ea2e6_SetDate">
    <vt:lpwstr>2020-07-22T08:42:08Z</vt:lpwstr>
  </property>
  <property fmtid="{D5CDD505-2E9C-101B-9397-08002B2CF9AE}" pid="4" name="MSIP_Label_39d8be9e-c8d9-4b9c-bd40-2c27cc7ea2e6_Method">
    <vt:lpwstr>Standard</vt:lpwstr>
  </property>
  <property fmtid="{D5CDD505-2E9C-101B-9397-08002B2CF9AE}" pid="5" name="MSIP_Label_39d8be9e-c8d9-4b9c-bd40-2c27cc7ea2e6_Name">
    <vt:lpwstr>39d8be9e-c8d9-4b9c-bd40-2c27cc7ea2e6</vt:lpwstr>
  </property>
  <property fmtid="{D5CDD505-2E9C-101B-9397-08002B2CF9AE}" pid="6" name="MSIP_Label_39d8be9e-c8d9-4b9c-bd40-2c27cc7ea2e6_SiteId">
    <vt:lpwstr>a8b4324f-155c-4215-a0f1-7ed8cc9a992f</vt:lpwstr>
  </property>
  <property fmtid="{D5CDD505-2E9C-101B-9397-08002B2CF9AE}" pid="7" name="MSIP_Label_39d8be9e-c8d9-4b9c-bd40-2c27cc7ea2e6_ActionId">
    <vt:lpwstr>4b46312c-39e5-44c2-8d05-0000e258f005</vt:lpwstr>
  </property>
  <property fmtid="{D5CDD505-2E9C-101B-9397-08002B2CF9AE}" pid="8" name="MSIP_Label_39d8be9e-c8d9-4b9c-bd40-2c27cc7ea2e6_ContentBits">
    <vt:lpwstr>0</vt:lpwstr>
  </property>
  <property fmtid="{D5CDD505-2E9C-101B-9397-08002B2CF9AE}" pid="9" name="ContentTypeId">
    <vt:lpwstr>0x010100620D708D380B2E4686EB9D2D22929574</vt:lpwstr>
  </property>
</Properties>
</file>