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262" userDrawn="1">
          <p15:clr>
            <a:srgbClr val="A4A3A4"/>
          </p15:clr>
        </p15:guide>
        <p15:guide id="4" pos="1455" userDrawn="1">
          <p15:clr>
            <a:srgbClr val="A4A3A4"/>
          </p15:clr>
        </p15:guide>
        <p15:guide id="5" orient="horz" pos="2818" userDrawn="1">
          <p15:clr>
            <a:srgbClr val="A4A3A4"/>
          </p15:clr>
        </p15:guide>
        <p15:guide id="6" orient="horz" pos="20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5"/>
    <a:srgbClr val="6BC6D5"/>
    <a:srgbClr val="283882"/>
    <a:srgbClr val="ECB720"/>
    <a:srgbClr val="76766B"/>
    <a:srgbClr val="729D4D"/>
    <a:srgbClr val="3A7D64"/>
    <a:srgbClr val="4179AA"/>
    <a:srgbClr val="9361B3"/>
    <a:srgbClr val="C84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2" autoAdjust="0"/>
  </p:normalViewPr>
  <p:slideViewPr>
    <p:cSldViewPr snapToGrid="0" showGuides="1">
      <p:cViewPr varScale="1">
        <p:scale>
          <a:sx n="114" d="100"/>
          <a:sy n="114" d="100"/>
        </p:scale>
        <p:origin x="474" y="102"/>
      </p:cViewPr>
      <p:guideLst>
        <p:guide orient="horz" pos="2183"/>
        <p:guide pos="3840"/>
        <p:guide pos="6262"/>
        <p:guide pos="1455"/>
        <p:guide orient="horz" pos="2818"/>
        <p:guide orient="horz" pos="20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1EACA-E7A7-4983-A3AC-7F6D215EA181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10567-32D7-4C6B-A64F-CFCFF718CD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314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F2AF8-7A47-AD7C-E395-D6299B2C4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1944000"/>
            <a:ext cx="5421600" cy="1620000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EF42DB-DC5E-BDA8-4439-0D28FE631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750" y="3789606"/>
            <a:ext cx="5421850" cy="1080000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3400" b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70189-B4F1-9519-7F15-73B284A4FC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9750" y="5220000"/>
            <a:ext cx="2743200" cy="365125"/>
          </a:xfrm>
        </p:spPr>
        <p:txBody>
          <a:bodyPr lIns="0" tIns="0" rIns="0" bIns="0" anchor="t" anchorCtr="0"/>
          <a:lstStyle>
            <a:lvl1pPr>
              <a:defRPr sz="20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1F320846-5969-4CBF-ACE6-14C5E9B07FE6}" type="datetimeFigureOut">
              <a:rPr lang="en-GB" smtClean="0"/>
              <a:pPr/>
              <a:t>02/08/2024</a:t>
            </a:fld>
            <a:endParaRPr lang="en-GB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ED655B4C-3D82-E0A8-AE5A-985B696068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000" y="468000"/>
            <a:ext cx="2169807" cy="2772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48DA04A-C8FB-667E-9B97-B2583C5729D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000" y="468000"/>
            <a:ext cx="2169807" cy="2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92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 +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34BE234A-BFD6-6806-DC62-4EC83903E2D9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39750" y="2663824"/>
            <a:ext cx="11110913" cy="3349626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45179F-EE03-814B-3EA9-219AEEBA6D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4512" y="1863725"/>
            <a:ext cx="9159557" cy="685800"/>
          </a:xfrm>
        </p:spPr>
        <p:txBody>
          <a:bodyPr/>
          <a:lstStyle>
            <a:lvl1pPr>
              <a:defRPr sz="15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575FEA-EF6C-28AD-BB9C-57819097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8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+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D99EF23F-F78E-B85E-C8A6-4612E8B21D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3206" r="31635" b="13658"/>
          <a:stretch/>
        </p:blipFill>
        <p:spPr>
          <a:xfrm>
            <a:off x="6314400" y="0"/>
            <a:ext cx="58776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65CD90-7A9F-576E-AB5E-FFBC03064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124" y="517524"/>
            <a:ext cx="5302800" cy="10650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A1213-B62B-CA65-AAA6-955723A1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49" y="1872000"/>
            <a:ext cx="4608000" cy="4141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7AA0C61-5B7D-1DEF-0A9F-4C853E79D9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09999" y="1872000"/>
            <a:ext cx="4542251" cy="4141450"/>
          </a:xfrm>
        </p:spPr>
        <p:txBody>
          <a:bodyPr/>
          <a:lstStyle>
            <a:lvl1pPr>
              <a:spcBef>
                <a:spcPts val="0"/>
              </a:spcBef>
              <a:spcAft>
                <a:spcPts val="1984"/>
              </a:spcAft>
              <a:defRPr sz="3200" b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100" b="1">
                <a:solidFill>
                  <a:schemeClr val="accent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6E5D9694-FA2F-43E5-73F7-C884725B4F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3206" r="31635" b="13658"/>
          <a:stretch/>
        </p:blipFill>
        <p:spPr>
          <a:xfrm>
            <a:off x="6314400" y="0"/>
            <a:ext cx="5877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105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03D21-E776-6E77-F103-77DB1FD68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3B056AB-5AFA-E9DB-AB05-CDFD6EF511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7200" y="1933200"/>
            <a:ext cx="1710000" cy="1710000"/>
          </a:xfrm>
          <a:prstGeom prst="ellipse">
            <a:avLst/>
          </a:prstGeom>
          <a:solidFill>
            <a:srgbClr val="CCCCCC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61AF6A3C-B207-AEB7-D66E-908E24293E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21569" y="1933200"/>
            <a:ext cx="1710000" cy="1710000"/>
          </a:xfrm>
          <a:prstGeom prst="ellipse">
            <a:avLst/>
          </a:prstGeom>
          <a:solidFill>
            <a:srgbClr val="CCCCCC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28C3FDFE-E961-4A2A-8230-2029FDC24E1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03138" y="1933200"/>
            <a:ext cx="1710000" cy="1710000"/>
          </a:xfrm>
          <a:prstGeom prst="ellipse">
            <a:avLst/>
          </a:prstGeom>
          <a:solidFill>
            <a:srgbClr val="CCCCCC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23437535-574E-4D1A-4B09-0EC33AE8CC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84708" y="1933200"/>
            <a:ext cx="1710000" cy="1710000"/>
          </a:xfrm>
          <a:prstGeom prst="ellipse">
            <a:avLst/>
          </a:prstGeom>
          <a:solidFill>
            <a:srgbClr val="CCCCCC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3EA98B3-3C62-C9A4-7D0E-AD36E33B5A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" y="4050000"/>
            <a:ext cx="2163600" cy="1963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282ABB3-4635-9A67-7EB3-40B300C8615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484708" y="4050000"/>
            <a:ext cx="2163600" cy="1963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76F828D1-6EDC-46D3-81EF-A969D087DCD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03138" y="4050000"/>
            <a:ext cx="2163600" cy="1963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809345B1-3DE9-6A5D-AD1B-4BFC3642CD4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21569" y="4050000"/>
            <a:ext cx="2163600" cy="1963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6317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E1A70780-EE83-4155-0EF6-2779E2F231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000" y="468000"/>
            <a:ext cx="2169807" cy="2772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5EFAE2B-957A-2261-4DA8-9CD844270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306800"/>
            <a:ext cx="2566800" cy="556925"/>
          </a:xfrm>
        </p:spPr>
        <p:txBody>
          <a:bodyPr/>
          <a:lstStyle>
            <a:lvl1pPr>
              <a:defRPr sz="1500" b="0" i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6E1EB6-550F-A494-05A8-23E6CAE67B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9750" y="1954800"/>
            <a:ext cx="2566800" cy="1925537"/>
          </a:xfrm>
        </p:spPr>
        <p:txBody>
          <a:bodyPr/>
          <a:lstStyle>
            <a:lvl1pPr>
              <a:spcBef>
                <a:spcPts val="0"/>
              </a:spcBef>
              <a:spcAft>
                <a:spcPts val="1417"/>
              </a:spcAft>
              <a:defRPr sz="1500" b="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9E95362-6981-42A1-ABE3-4C3BFBF744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200" y="4341600"/>
            <a:ext cx="3326400" cy="27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15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134276C-64CA-120B-917E-916918800D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17200" y="4060800"/>
            <a:ext cx="3326400" cy="27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15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5CB7D6B-0232-0372-FBD7-8DD40EEA35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750" y="5002801"/>
            <a:ext cx="3603850" cy="1387200"/>
          </a:xfrm>
        </p:spPr>
        <p:txBody>
          <a:bodyPr/>
          <a:lstStyle>
            <a:lvl1pPr>
              <a:spcBef>
                <a:spcPts val="0"/>
              </a:spcBef>
              <a:spcAft>
                <a:spcPts val="2835"/>
              </a:spcAft>
              <a:defRPr sz="1500" b="0"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742FF65A-0F03-9BF7-AD74-5DD4605A25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000" y="468000"/>
            <a:ext cx="2169807" cy="2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11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03D21-E776-6E77-F103-77DB1FD68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60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338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023BC3D-E917-E194-078D-A19A26CD353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27130" y="0"/>
            <a:ext cx="5964871" cy="6858000"/>
          </a:xfrm>
          <a:custGeom>
            <a:avLst/>
            <a:gdLst>
              <a:gd name="connsiteX0" fmla="*/ 0 w 5964871"/>
              <a:gd name="connsiteY0" fmla="*/ 0 h 6858000"/>
              <a:gd name="connsiteX1" fmla="*/ 5964871 w 5964871"/>
              <a:gd name="connsiteY1" fmla="*/ 0 h 6858000"/>
              <a:gd name="connsiteX2" fmla="*/ 5964871 w 5964871"/>
              <a:gd name="connsiteY2" fmla="*/ 6858000 h 6858000"/>
              <a:gd name="connsiteX3" fmla="*/ 1730116 w 5964871"/>
              <a:gd name="connsiteY3" fmla="*/ 6858000 h 6858000"/>
              <a:gd name="connsiteX4" fmla="*/ 1732633 w 5964871"/>
              <a:gd name="connsiteY4" fmla="*/ 6706709 h 6858000"/>
              <a:gd name="connsiteX5" fmla="*/ 1390927 w 5964871"/>
              <a:gd name="connsiteY5" fmla="*/ 3466002 h 6858000"/>
              <a:gd name="connsiteX6" fmla="*/ 2627 w 5964871"/>
              <a:gd name="connsiteY6" fmla="*/ 471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64871" h="6858000">
                <a:moveTo>
                  <a:pt x="0" y="0"/>
                </a:moveTo>
                <a:lnTo>
                  <a:pt x="5964871" y="0"/>
                </a:lnTo>
                <a:lnTo>
                  <a:pt x="5964871" y="6858000"/>
                </a:lnTo>
                <a:lnTo>
                  <a:pt x="1730116" y="6858000"/>
                </a:lnTo>
                <a:lnTo>
                  <a:pt x="1732633" y="6706709"/>
                </a:lnTo>
                <a:cubicBezTo>
                  <a:pt x="1737091" y="5733615"/>
                  <a:pt x="1666493" y="4614231"/>
                  <a:pt x="1390927" y="3466002"/>
                </a:cubicBezTo>
                <a:cubicBezTo>
                  <a:pt x="1069435" y="2126382"/>
                  <a:pt x="517187" y="948452"/>
                  <a:pt x="2627" y="4711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3F2AF8-7A47-AD7C-E395-D6299B2C44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000" y="1944000"/>
            <a:ext cx="5421600" cy="1620000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EF42DB-DC5E-BDA8-4439-0D28FE631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750" y="3789606"/>
            <a:ext cx="5421850" cy="1080000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3400" b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70189-B4F1-9519-7F15-73B284A4FC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9750" y="5220000"/>
            <a:ext cx="2743200" cy="365125"/>
          </a:xfrm>
        </p:spPr>
        <p:txBody>
          <a:bodyPr lIns="0" tIns="0" rIns="0" bIns="0" anchor="t" anchorCtr="0"/>
          <a:lstStyle>
            <a:lvl1pPr>
              <a:defRPr sz="200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1F320846-5969-4CBF-ACE6-14C5E9B07FE6}" type="datetimeFigureOut">
              <a:rPr lang="en-GB" smtClean="0"/>
              <a:pPr/>
              <a:t>02/08/2024</a:t>
            </a:fld>
            <a:endParaRPr lang="en-GB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ED655B4C-3D82-E0A8-AE5A-985B69606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40000" y="468000"/>
            <a:ext cx="2169806" cy="2772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09242D59-5BD5-0B72-7D9D-816D3F4DC7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40000" y="468000"/>
            <a:ext cx="2169806" cy="2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1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F803CF8-6DEC-3F38-1E23-B6030E86F7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70810" y="1911499"/>
            <a:ext cx="3672000" cy="492610"/>
          </a:xfrm>
        </p:spPr>
        <p:txBody>
          <a:bodyPr anchor="b" anchorCtr="0"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575FEA-EF6C-28AD-BB9C-57819097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6AE92126-64BC-24DE-EC11-D94A8CE63F5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738" y="1711326"/>
            <a:ext cx="539262" cy="621567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5100" b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349BCA8D-4AA5-2903-E974-D2041A328E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70810" y="2884514"/>
            <a:ext cx="3672000" cy="492610"/>
          </a:xfrm>
        </p:spPr>
        <p:txBody>
          <a:bodyPr anchor="b" anchorCtr="0"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3910E9B7-D1D4-E59C-2EBD-9E327D1E6FA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738" y="2684341"/>
            <a:ext cx="539262" cy="621567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5100" b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608EB52F-2896-A270-88F6-0E7EBDE28F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70810" y="3869253"/>
            <a:ext cx="3672000" cy="492610"/>
          </a:xfrm>
        </p:spPr>
        <p:txBody>
          <a:bodyPr anchor="b" anchorCtr="0"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47B3CD23-E34C-2C9A-A51C-41BF087FD3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738" y="3669080"/>
            <a:ext cx="539262" cy="621567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5100" b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F968155B-5EA6-8E49-9284-830E818CB7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70810" y="4842268"/>
            <a:ext cx="3672000" cy="492610"/>
          </a:xfrm>
        </p:spPr>
        <p:txBody>
          <a:bodyPr anchor="b" anchorCtr="0"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2603CC46-CD79-1A91-BF7F-CB513C366E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0738" y="4642095"/>
            <a:ext cx="539262" cy="621567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5100" b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A8C442C8-3269-0506-E94C-8A64F9D4B22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02991" y="1911499"/>
            <a:ext cx="3672000" cy="492610"/>
          </a:xfrm>
        </p:spPr>
        <p:txBody>
          <a:bodyPr anchor="b" anchorCtr="0"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AD50958E-02E6-A495-A6B0-6C7812B4A4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72000" y="1711326"/>
            <a:ext cx="539262" cy="621567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5100" b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A82202DE-A301-D2F6-3435-17025931FCB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02991" y="2884514"/>
            <a:ext cx="3672000" cy="492610"/>
          </a:xfrm>
        </p:spPr>
        <p:txBody>
          <a:bodyPr anchor="b" anchorCtr="0"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9">
            <a:extLst>
              <a:ext uri="{FF2B5EF4-FFF2-40B4-BE49-F238E27FC236}">
                <a16:creationId xmlns:a16="http://schemas.microsoft.com/office/drawing/2014/main" id="{6140F8D5-477C-6B25-60D5-EFFBEBA0B8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72000" y="2684341"/>
            <a:ext cx="539262" cy="621567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5100" b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27" name="Text Placeholder 9">
            <a:extLst>
              <a:ext uri="{FF2B5EF4-FFF2-40B4-BE49-F238E27FC236}">
                <a16:creationId xmlns:a16="http://schemas.microsoft.com/office/drawing/2014/main" id="{AEEBBA9D-5DF0-C4DE-DA0C-D94DB968098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02991" y="3869253"/>
            <a:ext cx="3672000" cy="492610"/>
          </a:xfrm>
        </p:spPr>
        <p:txBody>
          <a:bodyPr anchor="b" anchorCtr="0"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DB7F90E3-F280-1CDA-A902-25A755B1588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72000" y="3669080"/>
            <a:ext cx="539262" cy="621567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5100" b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0FEF5F7C-B41B-B0AE-6F50-3C7DA6FBEC8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102991" y="4842268"/>
            <a:ext cx="3672000" cy="492610"/>
          </a:xfrm>
        </p:spPr>
        <p:txBody>
          <a:bodyPr anchor="b" anchorCtr="0"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9">
            <a:extLst>
              <a:ext uri="{FF2B5EF4-FFF2-40B4-BE49-F238E27FC236}">
                <a16:creationId xmlns:a16="http://schemas.microsoft.com/office/drawing/2014/main" id="{313923B0-9EB4-1CD6-4D97-CD6FAC8345A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472000" y="4642095"/>
            <a:ext cx="539262" cy="621567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sz="5100" b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5196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75FEA-EF6C-28AD-BB9C-57819097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4ED18-547B-B18B-68FE-7EC3FB2E5B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63725"/>
            <a:ext cx="7405200" cy="4149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54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5CD90-7A9F-576E-AB5E-FFBC03064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124" y="517524"/>
            <a:ext cx="5302800" cy="10650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A1213-B62B-CA65-AAA6-955723A1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49" y="1872000"/>
            <a:ext cx="4608000" cy="4141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4463E5F-9CBA-9811-AA2C-07F4347654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3213" r="25303" b="13616"/>
          <a:stretch/>
        </p:blipFill>
        <p:spPr>
          <a:xfrm>
            <a:off x="5774400" y="0"/>
            <a:ext cx="6417600" cy="6858000"/>
          </a:xfrm>
          <a:prstGeom prst="rect">
            <a:avLst/>
          </a:prstGeom>
        </p:spPr>
      </p:pic>
      <p:sp>
        <p:nvSpPr>
          <p:cNvPr id="10" name="Chart Placeholder 9">
            <a:extLst>
              <a:ext uri="{FF2B5EF4-FFF2-40B4-BE49-F238E27FC236}">
                <a16:creationId xmlns:a16="http://schemas.microsoft.com/office/drawing/2014/main" id="{A4189B63-EC55-C290-3394-C48621B2EDA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6096000" y="1875692"/>
            <a:ext cx="5556250" cy="38988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706369D0-D2AD-B6E6-F3B1-E9DBF475B6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3213" r="25303" b="13616"/>
          <a:stretch/>
        </p:blipFill>
        <p:spPr>
          <a:xfrm>
            <a:off x="5774400" y="0"/>
            <a:ext cx="6417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41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FD91081-66D9-20CD-CFA3-5F9C6952C7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23886" y="0"/>
            <a:ext cx="5668115" cy="6858000"/>
          </a:xfrm>
          <a:custGeom>
            <a:avLst/>
            <a:gdLst>
              <a:gd name="connsiteX0" fmla="*/ 0 w 5668115"/>
              <a:gd name="connsiteY0" fmla="*/ 0 h 6858000"/>
              <a:gd name="connsiteX1" fmla="*/ 5668115 w 5668115"/>
              <a:gd name="connsiteY1" fmla="*/ 0 h 6858000"/>
              <a:gd name="connsiteX2" fmla="*/ 5668115 w 5668115"/>
              <a:gd name="connsiteY2" fmla="*/ 6858000 h 6858000"/>
              <a:gd name="connsiteX3" fmla="*/ 49704 w 5668115"/>
              <a:gd name="connsiteY3" fmla="*/ 6858000 h 6858000"/>
              <a:gd name="connsiteX4" fmla="*/ 79254 w 5668115"/>
              <a:gd name="connsiteY4" fmla="*/ 6743352 h 6858000"/>
              <a:gd name="connsiteX5" fmla="*/ 501663 w 5668115"/>
              <a:gd name="connsiteY5" fmla="*/ 3525422 h 6858000"/>
              <a:gd name="connsiteX6" fmla="*/ 79254 w 5668115"/>
              <a:gd name="connsiteY6" fmla="*/ 30749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68115" h="6858000">
                <a:moveTo>
                  <a:pt x="0" y="0"/>
                </a:moveTo>
                <a:lnTo>
                  <a:pt x="5668115" y="0"/>
                </a:lnTo>
                <a:lnTo>
                  <a:pt x="5668115" y="6858000"/>
                </a:lnTo>
                <a:lnTo>
                  <a:pt x="49704" y="6858000"/>
                </a:lnTo>
                <a:lnTo>
                  <a:pt x="79254" y="6743352"/>
                </a:lnTo>
                <a:cubicBezTo>
                  <a:pt x="309810" y="5802002"/>
                  <a:pt x="501663" y="4701522"/>
                  <a:pt x="501663" y="3525422"/>
                </a:cubicBezTo>
                <a:cubicBezTo>
                  <a:pt x="501663" y="2349331"/>
                  <a:pt x="309810" y="1248840"/>
                  <a:pt x="79254" y="307493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65CD90-7A9F-576E-AB5E-FFBC03064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124" y="517524"/>
            <a:ext cx="5302800" cy="10650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A1213-B62B-CA65-AAA6-955723A1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49" y="1872000"/>
            <a:ext cx="4608000" cy="4141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DF223-3CD4-B40C-F771-95A05D694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1494000"/>
            <a:ext cx="5540400" cy="1310400"/>
          </a:xfrm>
        </p:spPr>
        <p:txBody>
          <a:bodyPr anchor="t" anchorCtr="0"/>
          <a:lstStyle>
            <a:lvl1pPr>
              <a:lnSpc>
                <a:spcPct val="90000"/>
              </a:lnSpc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CFC3F6-B269-C573-D9CD-5D1D86500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3430800"/>
            <a:ext cx="5117850" cy="1918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300" b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624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+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D99EF23F-F78E-B85E-C8A6-4612E8B21D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3206" r="31635" b="13658"/>
          <a:stretch/>
        </p:blipFill>
        <p:spPr>
          <a:xfrm>
            <a:off x="6314400" y="0"/>
            <a:ext cx="58776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65CD90-7A9F-576E-AB5E-FFBC03064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124" y="517524"/>
            <a:ext cx="5302800" cy="10650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A1213-B62B-CA65-AAA6-955723A16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49" y="1872000"/>
            <a:ext cx="4608000" cy="4141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BEAEC6-437D-233E-C915-C52F0FBAE0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24399" y="3124800"/>
            <a:ext cx="4526263" cy="2888650"/>
          </a:xfrm>
        </p:spPr>
        <p:txBody>
          <a:bodyPr/>
          <a:lstStyle>
            <a:lvl1pPr>
              <a:defRPr sz="2900" b="0">
                <a:solidFill>
                  <a:schemeClr val="bg1"/>
                </a:solidFill>
              </a:defRPr>
            </a:lvl1pPr>
            <a:lvl2pPr>
              <a:defRPr sz="2900">
                <a:solidFill>
                  <a:schemeClr val="bg1"/>
                </a:solidFill>
              </a:defRPr>
            </a:lvl2pPr>
            <a:lvl3pPr>
              <a:defRPr sz="2900">
                <a:solidFill>
                  <a:schemeClr val="bg1"/>
                </a:solidFill>
              </a:defRPr>
            </a:lvl3pPr>
            <a:lvl4pPr>
              <a:defRPr sz="2900">
                <a:solidFill>
                  <a:schemeClr val="bg1"/>
                </a:solidFill>
              </a:defRPr>
            </a:lvl4pPr>
            <a:lvl5pPr>
              <a:defRPr sz="2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6C2534FF-1AC2-F751-ED93-D5AA843A13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3206" r="31635" b="13658"/>
          <a:stretch/>
        </p:blipFill>
        <p:spPr>
          <a:xfrm>
            <a:off x="6314400" y="0"/>
            <a:ext cx="5877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30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 + large chart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45179F-EE03-814B-3EA9-219AEEBA6D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4512" y="1863725"/>
            <a:ext cx="9159557" cy="685800"/>
          </a:xfrm>
        </p:spPr>
        <p:txBody>
          <a:bodyPr/>
          <a:lstStyle>
            <a:lvl1pPr>
              <a:defRPr sz="15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575FEA-EF6C-28AD-BB9C-57819097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4E07B9B-964A-742E-DB3E-7F40972E2B3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44513" y="2663824"/>
            <a:ext cx="11106150" cy="334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Click to add chart or image</a:t>
            </a:r>
          </a:p>
        </p:txBody>
      </p:sp>
    </p:spTree>
    <p:extLst>
      <p:ext uri="{BB962C8B-B14F-4D97-AF65-F5344CB8AC3E}">
        <p14:creationId xmlns:p14="http://schemas.microsoft.com/office/powerpoint/2010/main" val="58308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53E2B0-0515-2BC6-DBF1-9464EF16D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124" y="517524"/>
            <a:ext cx="7405200" cy="106509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075B4-AAF2-F186-2EFC-C4D32935B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749" y="1872000"/>
            <a:ext cx="7405200" cy="41414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5AC06-2AC8-B87A-ABB3-C108274330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9750" y="716524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20846-5969-4CBF-ACE6-14C5E9B07FE6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B4C3A-5014-F44D-B439-F95BE669A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40150" y="716524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66078-6145-F35F-6C24-7927DC317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12150" y="716524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DBADE-7DC1-44D1-B350-70A8CFC1A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047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134"/>
        </a:spcBef>
        <a:spcAft>
          <a:spcPts val="1134"/>
        </a:spcAft>
        <a:buFont typeface="Arial" panose="020B0604020202020204" pitchFamily="34" charset="0"/>
        <a:buNone/>
        <a:defRPr sz="17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134"/>
        </a:spcAft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230400" indent="-230400" algn="l" defTabSz="914400" rtl="0" eaLnBrk="1" latinLnBrk="0" hangingPunct="1">
        <a:lnSpc>
          <a:spcPct val="100000"/>
        </a:lnSpc>
        <a:spcBef>
          <a:spcPts val="0"/>
        </a:spcBef>
        <a:spcAft>
          <a:spcPts val="1134"/>
        </a:spcAft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460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134"/>
        </a:spcAft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691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134"/>
        </a:spcAft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2" userDrawn="1">
          <p15:clr>
            <a:srgbClr val="F26B43"/>
          </p15:clr>
        </p15:guide>
        <p15:guide id="13" pos="7680" userDrawn="1">
          <p15:clr>
            <a:srgbClr val="F26B43"/>
          </p15:clr>
        </p15:guide>
        <p15:guide id="14" pos="340" userDrawn="1">
          <p15:clr>
            <a:srgbClr val="F26B43"/>
          </p15:clr>
        </p15:guide>
        <p15:guide id="15" pos="7339" userDrawn="1">
          <p15:clr>
            <a:srgbClr val="F26B43"/>
          </p15:clr>
        </p15:guide>
        <p15:guide id="16" orient="horz" userDrawn="1">
          <p15:clr>
            <a:srgbClr val="F26B43"/>
          </p15:clr>
        </p15:guide>
        <p15:guide id="17" orient="horz" pos="4320" userDrawn="1">
          <p15:clr>
            <a:srgbClr val="F26B43"/>
          </p15:clr>
        </p15:guide>
        <p15:guide id="18" orient="horz" pos="408" userDrawn="1">
          <p15:clr>
            <a:srgbClr val="F26B43"/>
          </p15:clr>
        </p15:guide>
        <p15:guide id="19" orient="horz" pos="3979" userDrawn="1">
          <p15:clr>
            <a:srgbClr val="F26B43"/>
          </p15:clr>
        </p15:guide>
        <p15:guide id="20" orient="horz" pos="997" userDrawn="1">
          <p15:clr>
            <a:srgbClr val="F26B43"/>
          </p15:clr>
        </p15:guide>
        <p15:guide id="21" orient="horz" pos="1174" userDrawn="1">
          <p15:clr>
            <a:srgbClr val="F26B43"/>
          </p15:clr>
        </p15:guide>
        <p15:guide id="22" orient="horz" pos="37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928C3F-34B5-9E45-5D94-50AE55B11A0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3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6B470F0-70A6-A133-D4E0-626D079CB6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47669" y="1183770"/>
            <a:ext cx="5852319" cy="13841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B2FDC25-2F95-B728-EF49-919D6E1D6B32}"/>
              </a:ext>
            </a:extLst>
          </p:cNvPr>
          <p:cNvSpPr txBox="1"/>
          <p:nvPr/>
        </p:nvSpPr>
        <p:spPr>
          <a:xfrm>
            <a:off x="2952918" y="2828835"/>
            <a:ext cx="6286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Lexend" pitchFamily="2" charset="0"/>
              </a:rPr>
              <a:t>Congratulations on completing your course!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4F85AD-AE87-35BA-1518-8759BE43DB03}"/>
              </a:ext>
            </a:extLst>
          </p:cNvPr>
          <p:cNvSpPr txBox="1"/>
          <p:nvPr/>
        </p:nvSpPr>
        <p:spPr>
          <a:xfrm>
            <a:off x="2895496" y="4720752"/>
            <a:ext cx="64010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Lexend" pitchFamily="2" charset="0"/>
              </a:rPr>
              <a:t>Visit </a:t>
            </a:r>
            <a:r>
              <a:rPr lang="en-GB" sz="2800" dirty="0">
                <a:solidFill>
                  <a:srgbClr val="FFCD05"/>
                </a:solidFill>
                <a:latin typeface="Lexend" pitchFamily="2" charset="0"/>
              </a:rPr>
              <a:t>aclessex.com/pathways</a:t>
            </a:r>
          </a:p>
          <a:p>
            <a:pPr algn="ctr"/>
            <a:r>
              <a:rPr lang="en-GB" sz="2800" dirty="0">
                <a:solidFill>
                  <a:schemeClr val="bg1"/>
                </a:solidFill>
                <a:latin typeface="Lexend" pitchFamily="2" charset="0"/>
              </a:rPr>
              <a:t>to find your next steps and continue your journey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442A660-D2B9-BBA7-2179-8760DFC0D6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53924" y="3553284"/>
            <a:ext cx="2334936" cy="2334936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B393BF7B-6AEC-DDF4-1355-0BAFE11C1A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>
            <a:off x="762767" y="2167742"/>
            <a:ext cx="2075308" cy="207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05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6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E40037"/>
      </a:accent1>
      <a:accent2>
        <a:srgbClr val="4179AA"/>
      </a:accent2>
      <a:accent3>
        <a:srgbClr val="E97135"/>
      </a:accent3>
      <a:accent4>
        <a:srgbClr val="9361B3"/>
      </a:accent4>
      <a:accent5>
        <a:srgbClr val="3A7D64"/>
      </a:accent5>
      <a:accent6>
        <a:srgbClr val="C84674"/>
      </a:accent6>
      <a:hlink>
        <a:srgbClr val="4179AA"/>
      </a:hlink>
      <a:folHlink>
        <a:srgbClr val="76766B"/>
      </a:folHlink>
    </a:clrScheme>
    <a:fontScheme name="Custom 28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spcAft>
            <a:spcPts val="1134"/>
          </a:spcAft>
          <a:defRPr sz="1500" dirty="0"/>
        </a:defPPr>
      </a:lstStyle>
    </a:txDef>
  </a:objectDefaults>
  <a:extraClrSchemeLst/>
  <a:custClrLst>
    <a:custClr name="Primary white">
      <a:srgbClr val="FFFFFF"/>
    </a:custClr>
    <a:custClr name="Bright 1">
      <a:srgbClr val="E40037"/>
    </a:custClr>
    <a:custClr name="Bright 6">
      <a:srgbClr val="4179AA"/>
    </a:custClr>
    <a:custClr name="Strong 1">
      <a:srgbClr val="921D33"/>
    </a:custClr>
    <a:custClr name="Strong 6">
      <a:srgbClr val="004C94"/>
    </a:custClr>
    <a:custClr name="Soft 1">
      <a:srgbClr val="EAD2D5"/>
    </a:custClr>
    <a:custClr name="Soft 6">
      <a:srgbClr val="C3D3E5"/>
    </a:custClr>
    <a:custClr name="BLANK">
      <a:srgbClr val="FFFFFF"/>
    </a:custClr>
    <a:custClr name="BLANK">
      <a:srgbClr val="FFFFFF"/>
    </a:custClr>
    <a:custClr name="BLANK">
      <a:srgbClr val="FFFFFF"/>
    </a:custClr>
    <a:custClr name="Primary red">
      <a:srgbClr val="E40037"/>
    </a:custClr>
    <a:custClr name="Bright 2">
      <a:srgbClr val="E97135"/>
    </a:custClr>
    <a:custClr name="Bright 7">
      <a:srgbClr val="3A7D64"/>
    </a:custClr>
    <a:custClr name="Strong 2">
      <a:srgbClr val="C65015"/>
    </a:custClr>
    <a:custClr name="Strong 7">
      <a:srgbClr val="1D594C"/>
    </a:custClr>
    <a:custClr name="Soft 2">
      <a:srgbClr val="F3D0A5"/>
    </a:custClr>
    <a:custClr name="Soft 7">
      <a:srgbClr val="BBCCCF"/>
    </a:custClr>
    <a:custClr name="BLANK">
      <a:srgbClr val="FFFFFF"/>
    </a:custClr>
    <a:custClr name="BLANK">
      <a:srgbClr val="FFFFFF"/>
    </a:custClr>
    <a:custClr name="BLANK">
      <a:srgbClr val="FFFFFF"/>
    </a:custClr>
    <a:custClr name="Primary black">
      <a:srgbClr val="000000"/>
    </a:custClr>
    <a:custClr name="Bright 3">
      <a:srgbClr val="ECB720"/>
    </a:custClr>
    <a:custClr name="Brihgt 8">
      <a:srgbClr val="729D4D"/>
    </a:custClr>
    <a:custClr name="Strong 3">
      <a:srgbClr val="C69318"/>
    </a:custClr>
    <a:custClr name="Strong 8">
      <a:srgbClr val="4B7131"/>
    </a:custClr>
    <a:custClr name="Soft 3">
      <a:srgbClr val="F0E3BB"/>
    </a:custClr>
    <a:custClr name="Soft 8">
      <a:srgbClr val="D2DCBB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right 4">
      <a:srgbClr val="C84674"/>
    </a:custClr>
    <a:custClr name="Bright 9">
      <a:srgbClr val="76766B"/>
    </a:custClr>
    <a:custClr name="Strong 4">
      <a:srgbClr val="910563"/>
    </a:custClr>
    <a:custClr name="Strong 9">
      <a:srgbClr val="414745"/>
    </a:custClr>
    <a:custClr name="Soft 4">
      <a:srgbClr val="E0D3D1"/>
    </a:custClr>
    <a:custClr name="Soft 9">
      <a:srgbClr val="D4D4D4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right 5">
      <a:srgbClr val="9361B3"/>
    </a:custClr>
    <a:custClr name="BLANK">
      <a:srgbClr val="FFFFFF"/>
    </a:custClr>
    <a:custClr name="Strong 5">
      <a:srgbClr val="5C2472"/>
    </a:custClr>
    <a:custClr name="BLANK">
      <a:srgbClr val="FFFFFF"/>
    </a:custClr>
    <a:custClr name="Soft 5">
      <a:srgbClr val="EADBEA"/>
    </a:custClr>
  </a:custClrLst>
  <a:extLst>
    <a:ext uri="{05A4C25C-085E-4340-85A3-A5531E510DB2}">
      <thm15:themeFamily xmlns:thm15="http://schemas.microsoft.com/office/thememl/2012/main" name="Presentation1" id="{75A86DDA-B9BB-46D2-9D43-E2A2146931CE}" vid="{04DB70F8-383B-4667-96C6-2E3388DF84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88E747E52D0B46A8DA21D516C0E3DE" ma:contentTypeVersion="16" ma:contentTypeDescription="Create a new document." ma:contentTypeScope="" ma:versionID="396f2263c6397c86e3e4f925237ca847">
  <xsd:schema xmlns:xsd="http://www.w3.org/2001/XMLSchema" xmlns:xs="http://www.w3.org/2001/XMLSchema" xmlns:p="http://schemas.microsoft.com/office/2006/metadata/properties" xmlns:ns1="http://schemas.microsoft.com/sharepoint/v3" xmlns:ns2="1c7f92b6-d343-469b-a597-ad7c16c497bd" targetNamespace="http://schemas.microsoft.com/office/2006/metadata/properties" ma:root="true" ma:fieldsID="8e4175d7ce6141d3b55590ead52d3883" ns1:_="" ns2:_="">
    <xsd:import namespace="http://schemas.microsoft.com/sharepoint/v3"/>
    <xsd:import namespace="1c7f92b6-d343-469b-a597-ad7c16c497bd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ontent_x0020_Approver"/>
                <xsd:element ref="ns2:Content_x0020_Description"/>
                <xsd:element ref="ns2:Content_x0020_Editor"/>
                <xsd:element ref="ns2:Content_x0020_Keywords" minOccurs="0"/>
                <xsd:element ref="ns2:Content_x0020_Owner"/>
                <xsd:element ref="ns2:Content_x0020_Review_x0020_Date" minOccurs="0"/>
                <xsd:element ref="ns2:h2e38fb1c112439e917442ae9b073d0b" minOccurs="0"/>
                <xsd:element ref="ns2:TaxCatchAll" minOccurs="0"/>
                <xsd:element ref="ns2:Document_x0020_Categories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f92b6-d343-469b-a597-ad7c16c497bd" elementFormDefault="qualified">
    <xsd:import namespace="http://schemas.microsoft.com/office/2006/documentManagement/types"/>
    <xsd:import namespace="http://schemas.microsoft.com/office/infopath/2007/PartnerControls"/>
    <xsd:element name="Content_x0020_Approver" ma:index="10" ma:displayName="Content Approver" ma:list="UserInfo" ma:internalName="Content_x0020_Approv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ntent_x0020_Description" ma:index="11" ma:displayName="Content Description" ma:internalName="Content_x0020_Description">
      <xsd:simpleType>
        <xsd:restriction base="dms:Note"/>
      </xsd:simpleType>
    </xsd:element>
    <xsd:element name="Content_x0020_Editor" ma:index="12" ma:displayName="Content Editor" ma:list="UserInfo" ma:SearchPeopleOnly="false" ma:SharePointGroup="16" ma:internalName="Content_x0020_Edi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ntent_x0020_Keywords" ma:index="13" nillable="true" ma:displayName="Content Keywords" ma:internalName="Content_x0020_Keywords">
      <xsd:simpleType>
        <xsd:restriction base="dms:Note"/>
      </xsd:simpleType>
    </xsd:element>
    <xsd:element name="Content_x0020_Owner" ma:index="14" ma:displayName="Content Owner" ma:list="UserInfo" ma:internalName="Content_x0020_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ntent_x0020_Review_x0020_Date" ma:index="15" nillable="true" ma:displayName="Content Review Date" ma:format="DateOnly" ma:internalName="Content_x0020_Review_x0020_Date">
      <xsd:simpleType>
        <xsd:restriction base="dms:DateTime"/>
      </xsd:simpleType>
    </xsd:element>
    <xsd:element name="h2e38fb1c112439e917442ae9b073d0b" ma:index="17" nillable="true" ma:taxonomy="true" ma:internalName="h2e38fb1c112439e917442ae9b073d0b" ma:taxonomyFieldName="Content_x0020_Subject" ma:displayName="Content Subject" ma:default="" ma:fieldId="{12e38fb1-c112-439e-9174-42ae9b073d0b}" ma:sspId="593a3308-7103-49db-946c-440068fa2b87" ma:termSetId="a40dde44-ea03-4a57-9be3-adaa34277b7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eddd0412-adec-44de-a882-c4fba4af025c}" ma:internalName="TaxCatchAll" ma:showField="CatchAllData" ma:web="1c7f92b6-d343-469b-a597-ad7c16c497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ocument_x0020_Categories" ma:index="19" nillable="true" ma:displayName="Document Categories" ma:internalName="Document_x0020_Categori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rporate Governance"/>
                  </xsd:restriction>
                </xsd:simpleType>
              </xsd:element>
            </xsd:sequence>
          </xsd:extension>
        </xsd:complexContent>
      </xsd:complexType>
    </xsd:element>
    <xsd:element name="SharedWithUsers" ma:index="2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7f92b6-d343-469b-a597-ad7c16c497bd"/>
    <Content_x0020_Owner xmlns="1c7f92b6-d343-469b-a597-ad7c16c497bd">
      <UserInfo>
        <DisplayName>Louise Alabaster, Senior Content Adviser</DisplayName>
        <AccountId>3376</AccountId>
        <AccountType/>
      </UserInfo>
    </Content_x0020_Owner>
    <Document_x0020_Categories xmlns="1c7f92b6-d343-469b-a597-ad7c16c497bd"/>
    <Content_x0020_Keywords xmlns="1c7f92b6-d343-469b-a597-ad7c16c497bd">Template, PowerPoint</Content_x0020_Keywords>
    <Content_x0020_Review_x0020_Date xmlns="1c7f92b6-d343-469b-a597-ad7c16c497bd">2023-10-21T15:28:23+00:00</Content_x0020_Review_x0020_Date>
    <h2e38fb1c112439e917442ae9b073d0b xmlns="1c7f92b6-d343-469b-a597-ad7c16c497bd">
      <Terms xmlns="http://schemas.microsoft.com/office/infopath/2007/PartnerControls"/>
    </h2e38fb1c112439e917442ae9b073d0b>
    <PublishingExpirationDate xmlns="http://schemas.microsoft.com/sharepoint/v3" xsi:nil="true"/>
    <PublishingStartDate xmlns="http://schemas.microsoft.com/sharepoint/v3" xsi:nil="true"/>
    <Content_x0020_Approver xmlns="1c7f92b6-d343-469b-a597-ad7c16c497bd">
      <UserInfo>
        <DisplayName>Louise Alabaster, Senior Content Adviser</DisplayName>
        <AccountId>3376</AccountId>
        <AccountType/>
      </UserInfo>
    </Content_x0020_Approver>
    <Content_x0020_Editor xmlns="1c7f92b6-d343-469b-a597-ad7c16c497bd">
      <UserInfo>
        <DisplayName>Sharepoint-ContentEditors</DisplayName>
        <AccountId>17</AccountId>
        <AccountType/>
      </UserInfo>
    </Content_x0020_Editor>
    <Content_x0020_Description xmlns="1c7f92b6-d343-469b-a597-ad7c16c497bd">Corporate PowerPoint template</Content_x0020_Description>
  </documentManagement>
</p:properties>
</file>

<file path=customXml/itemProps1.xml><?xml version="1.0" encoding="utf-8"?>
<ds:datastoreItem xmlns:ds="http://schemas.openxmlformats.org/officeDocument/2006/customXml" ds:itemID="{1D069D87-08D3-4E5F-863E-661433E8CA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c7f92b6-d343-469b-a597-ad7c16c497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15FF06-28E2-4F40-B326-D7596B0FA7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16C91F-B092-485F-89DA-CDD2EFE13FC0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6a461f78-e7a2-485a-8a47-5fc604b04102"/>
    <ds:schemaRef ds:uri="http://schemas.microsoft.com/office/2006/metadata/properties"/>
    <ds:schemaRef ds:uri="8222fd4d-652b-4d1a-a0ab-e6d5c2122398"/>
    <ds:schemaRef ds:uri="http://www.w3.org/XML/1998/namespace"/>
    <ds:schemaRef ds:uri="http://purl.org/dc/dcmitype/"/>
    <ds:schemaRef ds:uri="1c7f92b6-d343-469b-a597-ad7c16c497bd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</TotalTime>
  <Words>21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Lexend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 Roberts - ACL Marketing and PR Assistant</dc:creator>
  <cp:lastModifiedBy>Rosa Roberts - ACL Marketing and PR Assistant</cp:lastModifiedBy>
  <cp:revision>1</cp:revision>
  <dcterms:created xsi:type="dcterms:W3CDTF">2024-08-02T14:24:24Z</dcterms:created>
  <dcterms:modified xsi:type="dcterms:W3CDTF">2024-08-02T14:32:33Z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0x0101009088E747E52D0B46A8DA21D516C0E3DE</vt:lpwstr>
  </property>
  <property fmtid="{D5CDD505-2E9C-101B-9397-08002B2CF9AE}" pid="3" name="MSIP_Label_39d8be9e-c8d9-4b9c-bd40-2c27cc7ea2e6_Enabled">
    <vt:lpwstr>true</vt:lpwstr>
  </property>
  <property fmtid="{D5CDD505-2E9C-101B-9397-08002B2CF9AE}" pid="4" name="MSIP_Label_39d8be9e-c8d9-4b9c-bd40-2c27cc7ea2e6_SetDate">
    <vt:lpwstr>2022-11-21T15:54:52Z</vt:lpwstr>
  </property>
  <property fmtid="{D5CDD505-2E9C-101B-9397-08002B2CF9AE}" pid="5" name="MSIP_Label_39d8be9e-c8d9-4b9c-bd40-2c27cc7ea2e6_Method">
    <vt:lpwstr>Standard</vt:lpwstr>
  </property>
  <property fmtid="{D5CDD505-2E9C-101B-9397-08002B2CF9AE}" pid="6" name="MSIP_Label_39d8be9e-c8d9-4b9c-bd40-2c27cc7ea2e6_Name">
    <vt:lpwstr>39d8be9e-c8d9-4b9c-bd40-2c27cc7ea2e6</vt:lpwstr>
  </property>
  <property fmtid="{D5CDD505-2E9C-101B-9397-08002B2CF9AE}" pid="7" name="MSIP_Label_39d8be9e-c8d9-4b9c-bd40-2c27cc7ea2e6_SiteId">
    <vt:lpwstr>a8b4324f-155c-4215-a0f1-7ed8cc9a992f</vt:lpwstr>
  </property>
  <property fmtid="{D5CDD505-2E9C-101B-9397-08002B2CF9AE}" pid="8" name="MSIP_Label_39d8be9e-c8d9-4b9c-bd40-2c27cc7ea2e6_ActionId">
    <vt:lpwstr>5715f456-9f2d-4555-ac61-58155fbe27be</vt:lpwstr>
  </property>
  <property fmtid="{D5CDD505-2E9C-101B-9397-08002B2CF9AE}" pid="9" name="MSIP_Label_39d8be9e-c8d9-4b9c-bd40-2c27cc7ea2e6_ContentBits">
    <vt:lpwstr>0</vt:lpwstr>
  </property>
  <property fmtid="{D5CDD505-2E9C-101B-9397-08002B2CF9AE}" pid="10" name="Content Subject">
    <vt:lpwstr/>
  </property>
</Properties>
</file>